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7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6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6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6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27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7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2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1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29A4-19C6-4320-A883-83088B8BCB20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373C-DD84-4FD6-A7B7-29AA69516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355599" y="1752601"/>
            <a:ext cx="7382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「</a:t>
            </a:r>
            <a:r>
              <a:rPr kumimoji="1" lang="en-US" altLang="ja-JP" sz="2800" dirty="0"/>
              <a:t>Google</a:t>
            </a:r>
            <a:r>
              <a:rPr kumimoji="1" lang="ja-JP" altLang="en-US" sz="2800" dirty="0"/>
              <a:t> </a:t>
            </a:r>
            <a:r>
              <a:rPr kumimoji="1" lang="en-US" altLang="ja-JP" sz="2800" dirty="0" err="1"/>
              <a:t>Colaboratory</a:t>
            </a:r>
            <a:r>
              <a:rPr kumimoji="1" lang="ja-JP" altLang="en-US" sz="2800" dirty="0"/>
              <a:t>」のインストール</a:t>
            </a:r>
            <a:endParaRPr kumimoji="1" lang="en-US" altLang="ja-JP" sz="2800" dirty="0"/>
          </a:p>
          <a:p>
            <a:r>
              <a:rPr kumimoji="1" lang="ja-JP" altLang="en-US" sz="2800" dirty="0"/>
              <a:t>（初回時に必要）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71334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Google Drive</a:t>
            </a:r>
            <a:r>
              <a:rPr kumimoji="1" lang="ja-JP" altLang="en-US" dirty="0"/>
              <a:t>を開いて、新規ボタンをクリックします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317A595-408E-4A71-8F8A-7FE734C973D5}"/>
              </a:ext>
            </a:extLst>
          </p:cNvPr>
          <p:cNvGrpSpPr/>
          <p:nvPr/>
        </p:nvGrpSpPr>
        <p:grpSpPr>
          <a:xfrm>
            <a:off x="423333" y="504799"/>
            <a:ext cx="5223933" cy="2422273"/>
            <a:chOff x="423333" y="504799"/>
            <a:chExt cx="5223933" cy="2422273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9692922-312B-441D-9619-FCB9FA1E9799}"/>
                </a:ext>
              </a:extLst>
            </p:cNvPr>
            <p:cNvGrpSpPr/>
            <p:nvPr/>
          </p:nvGrpSpPr>
          <p:grpSpPr>
            <a:xfrm>
              <a:off x="440267" y="504799"/>
              <a:ext cx="5206999" cy="2422273"/>
              <a:chOff x="380999" y="360645"/>
              <a:chExt cx="6544733" cy="3297762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416FF300-F9BA-4A03-A9C6-6F0D6CDC8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0999" y="360645"/>
                <a:ext cx="6544733" cy="3297762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3AFF3E5A-1E4C-4711-98C3-CA1E571BF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rcRect l="21216" t="19103" r="29366"/>
              <a:stretch/>
            </p:blipFill>
            <p:spPr>
              <a:xfrm>
                <a:off x="1769533" y="990599"/>
                <a:ext cx="3234267" cy="2667808"/>
              </a:xfrm>
              <a:prstGeom prst="rect">
                <a:avLst/>
              </a:prstGeom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10F4DBE7-0D3A-48F5-96CB-E9148264698C}"/>
                </a:ext>
              </a:extLst>
            </p:cNvPr>
            <p:cNvSpPr/>
            <p:nvPr/>
          </p:nvSpPr>
          <p:spPr>
            <a:xfrm>
              <a:off x="423333" y="759594"/>
              <a:ext cx="838200" cy="2624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C331DF-1396-4BE1-9DF8-C0F207B0BAC4}"/>
              </a:ext>
            </a:extLst>
          </p:cNvPr>
          <p:cNvSpPr txBox="1"/>
          <p:nvPr/>
        </p:nvSpPr>
        <p:spPr>
          <a:xfrm>
            <a:off x="177798" y="3344251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その他→アプリ追加をクリックします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CD80939-6AF6-4B6E-82F6-8CF7CE61E29E}"/>
              </a:ext>
            </a:extLst>
          </p:cNvPr>
          <p:cNvGrpSpPr/>
          <p:nvPr/>
        </p:nvGrpSpPr>
        <p:grpSpPr>
          <a:xfrm>
            <a:off x="728133" y="3718766"/>
            <a:ext cx="5965629" cy="2863630"/>
            <a:chOff x="711199" y="3682195"/>
            <a:chExt cx="5965629" cy="2863630"/>
          </a:xfrm>
        </p:grpSpPr>
        <p:pic>
          <p:nvPicPr>
            <p:cNvPr id="23" name="図 2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D3D6F17-50A7-46BC-8E19-3269A793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9" y="3682195"/>
              <a:ext cx="5965629" cy="2863630"/>
            </a:xfrm>
            <a:prstGeom prst="rect">
              <a:avLst/>
            </a:prstGeom>
          </p:spPr>
        </p:pic>
        <p:pic>
          <p:nvPicPr>
            <p:cNvPr id="32" name="図 3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6A14DCC-79F1-47DD-BB53-D92E4E55A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7" t="19628" r="29889" b="43710"/>
            <a:stretch/>
          </p:blipFill>
          <p:spPr>
            <a:xfrm>
              <a:off x="2328333" y="4275667"/>
              <a:ext cx="2565400" cy="1049866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43FB44D-37C9-43D6-9ABA-A190706B2EB6}"/>
                </a:ext>
              </a:extLst>
            </p:cNvPr>
            <p:cNvSpPr/>
            <p:nvPr/>
          </p:nvSpPr>
          <p:spPr>
            <a:xfrm>
              <a:off x="2328333" y="6223000"/>
              <a:ext cx="1498600" cy="3228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06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」で検索し、出てきたアプリをクリックします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C331DF-1396-4BE1-9DF8-C0F207B0BAC4}"/>
              </a:ext>
            </a:extLst>
          </p:cNvPr>
          <p:cNvSpPr txBox="1"/>
          <p:nvPr/>
        </p:nvSpPr>
        <p:spPr>
          <a:xfrm>
            <a:off x="177798" y="3660356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インストールをクリックします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9BE65C4-5225-4267-A092-05CF5B5B4DF3}"/>
              </a:ext>
            </a:extLst>
          </p:cNvPr>
          <p:cNvGrpSpPr/>
          <p:nvPr/>
        </p:nvGrpSpPr>
        <p:grpSpPr>
          <a:xfrm>
            <a:off x="1032930" y="509228"/>
            <a:ext cx="6527802" cy="2919772"/>
            <a:chOff x="1032930" y="509228"/>
            <a:chExt cx="6527802" cy="2919772"/>
          </a:xfrm>
        </p:grpSpPr>
        <p:pic>
          <p:nvPicPr>
            <p:cNvPr id="5" name="図 4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57EC801F-095F-496E-BA7F-865144D6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30" y="509228"/>
              <a:ext cx="6527802" cy="2919772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824A8AB-FB50-4C01-B5FF-7D260AE94DB4}"/>
                </a:ext>
              </a:extLst>
            </p:cNvPr>
            <p:cNvSpPr/>
            <p:nvPr/>
          </p:nvSpPr>
          <p:spPr>
            <a:xfrm>
              <a:off x="3869265" y="990600"/>
              <a:ext cx="2040468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F26D4BC-B448-4CBA-A5F4-69B6E8189742}"/>
                </a:ext>
              </a:extLst>
            </p:cNvPr>
            <p:cNvSpPr/>
            <p:nvPr/>
          </p:nvSpPr>
          <p:spPr>
            <a:xfrm>
              <a:off x="1718732" y="1635236"/>
              <a:ext cx="1261535" cy="16667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E845CF0-6E56-4ED1-99DC-5B9A23DFB462}"/>
              </a:ext>
            </a:extLst>
          </p:cNvPr>
          <p:cNvGrpSpPr/>
          <p:nvPr/>
        </p:nvGrpSpPr>
        <p:grpSpPr>
          <a:xfrm>
            <a:off x="1303867" y="4064581"/>
            <a:ext cx="5579532" cy="2657952"/>
            <a:chOff x="1303867" y="4064581"/>
            <a:chExt cx="5579532" cy="2657952"/>
          </a:xfrm>
        </p:grpSpPr>
        <p:pic>
          <p:nvPicPr>
            <p:cNvPr id="8" name="図 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2059434C-42E0-43CF-BCF1-2A350970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867" y="4064581"/>
              <a:ext cx="5579532" cy="2657952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B0ACCE4-55CC-4DEC-8D84-E423B962727C}"/>
                </a:ext>
              </a:extLst>
            </p:cNvPr>
            <p:cNvSpPr/>
            <p:nvPr/>
          </p:nvSpPr>
          <p:spPr>
            <a:xfrm>
              <a:off x="5054598" y="4969933"/>
              <a:ext cx="1126069" cy="2972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18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インストールの準備が表示されたら、「続行」をクリックします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1F84281-6715-4B48-841A-3E5F5887F6A8}"/>
              </a:ext>
            </a:extLst>
          </p:cNvPr>
          <p:cNvGrpSpPr/>
          <p:nvPr/>
        </p:nvGrpSpPr>
        <p:grpSpPr>
          <a:xfrm>
            <a:off x="1892487" y="609599"/>
            <a:ext cx="3790764" cy="2668155"/>
            <a:chOff x="1892487" y="609599"/>
            <a:chExt cx="3790764" cy="2668155"/>
          </a:xfrm>
        </p:grpSpPr>
        <p:pic>
          <p:nvPicPr>
            <p:cNvPr id="3" name="図 2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6EC523BE-41A1-462D-917E-4F339953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87" y="609599"/>
              <a:ext cx="3790764" cy="2668155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D961D4F-8342-4A48-93A0-56903EC23C27}"/>
                </a:ext>
              </a:extLst>
            </p:cNvPr>
            <p:cNvSpPr/>
            <p:nvPr/>
          </p:nvSpPr>
          <p:spPr>
            <a:xfrm>
              <a:off x="4572000" y="2751667"/>
              <a:ext cx="584200" cy="3132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B956C1A-4143-4C20-BBCD-38F34CAD5B60}"/>
              </a:ext>
            </a:extLst>
          </p:cNvPr>
          <p:cNvGrpSpPr/>
          <p:nvPr/>
        </p:nvGrpSpPr>
        <p:grpSpPr>
          <a:xfrm>
            <a:off x="2311494" y="3580247"/>
            <a:ext cx="2952750" cy="3059293"/>
            <a:chOff x="2311494" y="3580247"/>
            <a:chExt cx="2952750" cy="3059293"/>
          </a:xfrm>
        </p:grpSpPr>
        <p:pic>
          <p:nvPicPr>
            <p:cNvPr id="11" name="図 10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BFA11F6B-914C-4883-853A-016DB3D55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94" y="3580247"/>
              <a:ext cx="2952750" cy="3059293"/>
            </a:xfrm>
            <a:prstGeom prst="rect">
              <a:avLst/>
            </a:prstGeom>
          </p:spPr>
        </p:pic>
        <p:pic>
          <p:nvPicPr>
            <p:cNvPr id="17" name="図 1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4A105BD-FE53-4BBA-AA78-D417E9FEC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46" b="51081"/>
            <a:stretch/>
          </p:blipFill>
          <p:spPr>
            <a:xfrm>
              <a:off x="2311494" y="4707467"/>
              <a:ext cx="2952750" cy="369332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AE25DFA-01ED-4236-8490-2FE1F614A32A}"/>
                </a:ext>
              </a:extLst>
            </p:cNvPr>
            <p:cNvSpPr/>
            <p:nvPr/>
          </p:nvSpPr>
          <p:spPr>
            <a:xfrm>
              <a:off x="2683933" y="4707467"/>
              <a:ext cx="2235200" cy="431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C331DF-1396-4BE1-9DF8-C0F207B0BAC4}"/>
              </a:ext>
            </a:extLst>
          </p:cNvPr>
          <p:cNvSpPr txBox="1"/>
          <p:nvPr/>
        </p:nvSpPr>
        <p:spPr>
          <a:xfrm>
            <a:off x="177798" y="3660356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アカウントを選択画面で自分のアカウントをクリックします</a:t>
            </a:r>
          </a:p>
        </p:txBody>
      </p:sp>
    </p:spTree>
    <p:extLst>
      <p:ext uri="{BB962C8B-B14F-4D97-AF65-F5344CB8AC3E}">
        <p14:creationId xmlns:p14="http://schemas.microsoft.com/office/powerpoint/2010/main" val="42830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インストールが完了すると、下記画面が表示されます</a:t>
            </a:r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E79EA43-3D61-406D-BBAF-A5E105EA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504799"/>
            <a:ext cx="6392333" cy="29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355599" y="1752601"/>
            <a:ext cx="738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プログラムの動作確認時に必要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8525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871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１．</a:t>
            </a:r>
            <a:r>
              <a:rPr kumimoji="1" lang="en-US" altLang="ja-JP" dirty="0"/>
              <a:t>Drive</a:t>
            </a:r>
            <a:r>
              <a:rPr kumimoji="1" lang="ja-JP" altLang="en-US" dirty="0"/>
              <a:t>にアップロード</a:t>
            </a:r>
            <a:br>
              <a:rPr kumimoji="1" lang="en-US" altLang="ja-JP" dirty="0"/>
            </a:br>
            <a:r>
              <a:rPr kumimoji="1" lang="ja-JP" altLang="en-US" dirty="0"/>
              <a:t>　　　 </a:t>
            </a:r>
            <a:r>
              <a:rPr kumimoji="1" lang="en-US" altLang="ja-JP" dirty="0"/>
              <a:t>(</a:t>
            </a:r>
            <a:r>
              <a:rPr kumimoji="1" lang="ja-JP" altLang="en-US" dirty="0"/>
              <a:t>マイドライブを右クリックして “ファイルをアップロード</a:t>
            </a:r>
            <a:r>
              <a:rPr kumimoji="1" lang="en-US" altLang="ja-JP" dirty="0"/>
              <a:t>”</a:t>
            </a:r>
            <a:r>
              <a:rPr kumimoji="1" lang="ja-JP" altLang="en-US" dirty="0"/>
              <a:t> を選択</a:t>
            </a:r>
            <a:r>
              <a:rPr kumimoji="1" lang="en-US" altLang="ja-JP" dirty="0"/>
              <a:t>)</a:t>
            </a:r>
          </a:p>
          <a:p>
            <a:r>
              <a:rPr kumimoji="1" lang="ja-JP" altLang="en-US" dirty="0"/>
              <a:t>２．アップロードしたファイルを右クリックします。</a:t>
            </a:r>
          </a:p>
        </p:txBody>
      </p:sp>
      <p:pic>
        <p:nvPicPr>
          <p:cNvPr id="3" name="図 2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DF2916CB-7D2F-479D-A00D-2996C8F9A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"/>
          <a:stretch/>
        </p:blipFill>
        <p:spPr>
          <a:xfrm>
            <a:off x="1482514" y="1139938"/>
            <a:ext cx="4512733" cy="243950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CEF1BFA-481B-42D9-8C1B-159A3045A287}"/>
              </a:ext>
            </a:extLst>
          </p:cNvPr>
          <p:cNvGrpSpPr/>
          <p:nvPr/>
        </p:nvGrpSpPr>
        <p:grpSpPr>
          <a:xfrm>
            <a:off x="1389379" y="3994836"/>
            <a:ext cx="5249334" cy="2789503"/>
            <a:chOff x="330199" y="3636696"/>
            <a:chExt cx="5249334" cy="2789503"/>
          </a:xfrm>
        </p:grpSpPr>
        <p:pic>
          <p:nvPicPr>
            <p:cNvPr id="5" name="図 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CC3F32C4-AE1A-4FA4-8236-50877FCE6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8"/>
            <a:stretch/>
          </p:blipFill>
          <p:spPr>
            <a:xfrm>
              <a:off x="330199" y="3636696"/>
              <a:ext cx="5249334" cy="2789503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B77D068-CA4B-48EA-AB24-D820947D6483}"/>
                </a:ext>
              </a:extLst>
            </p:cNvPr>
            <p:cNvSpPr/>
            <p:nvPr/>
          </p:nvSpPr>
          <p:spPr>
            <a:xfrm>
              <a:off x="1921933" y="4461933"/>
              <a:ext cx="2844800" cy="2963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540478-25D6-4227-909E-0938B33DEC3C}"/>
              </a:ext>
            </a:extLst>
          </p:cNvPr>
          <p:cNvSpPr txBox="1"/>
          <p:nvPr/>
        </p:nvSpPr>
        <p:spPr>
          <a:xfrm>
            <a:off x="193039" y="3613311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３．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アプリで開く“ から、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を選択</a:t>
            </a:r>
          </a:p>
        </p:txBody>
      </p:sp>
    </p:spTree>
    <p:extLst>
      <p:ext uri="{BB962C8B-B14F-4D97-AF65-F5344CB8AC3E}">
        <p14:creationId xmlns:p14="http://schemas.microsoft.com/office/powerpoint/2010/main" val="173355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1C1120-AC2F-4062-9502-38904B40BDAC}"/>
              </a:ext>
            </a:extLst>
          </p:cNvPr>
          <p:cNvSpPr txBox="1"/>
          <p:nvPr/>
        </p:nvSpPr>
        <p:spPr>
          <a:xfrm>
            <a:off x="177799" y="135467"/>
            <a:ext cx="7382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プログラムが表示されるので、上から順番に実行します。</a:t>
            </a:r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実行は、再生ボタンをクリックするか、</a:t>
            </a:r>
            <a:endParaRPr kumimoji="1" lang="en-US" altLang="ja-JP" dirty="0"/>
          </a:p>
          <a:p>
            <a:r>
              <a:rPr kumimoji="1" lang="ja-JP" altLang="en-US" dirty="0"/>
              <a:t>　　　　　セルを選択して「</a:t>
            </a:r>
            <a:r>
              <a:rPr kumimoji="1" lang="en-US" altLang="ja-JP" dirty="0"/>
              <a:t>Shift</a:t>
            </a:r>
            <a:r>
              <a:rPr kumimoji="1" lang="ja-JP" altLang="en-US" dirty="0"/>
              <a:t>」</a:t>
            </a:r>
            <a:r>
              <a:rPr kumimoji="1" lang="en-US" altLang="ja-JP" dirty="0"/>
              <a:t>+</a:t>
            </a:r>
            <a:r>
              <a:rPr kumimoji="1" lang="ja-JP" altLang="en-US" dirty="0"/>
              <a:t>「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」で実行できます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3A50C87-1105-4A16-9757-CD77455E93DA}"/>
              </a:ext>
            </a:extLst>
          </p:cNvPr>
          <p:cNvGrpSpPr/>
          <p:nvPr/>
        </p:nvGrpSpPr>
        <p:grpSpPr>
          <a:xfrm>
            <a:off x="177799" y="1265818"/>
            <a:ext cx="8314267" cy="3789694"/>
            <a:chOff x="177799" y="1265818"/>
            <a:chExt cx="8314267" cy="3789694"/>
          </a:xfrm>
        </p:grpSpPr>
        <p:pic>
          <p:nvPicPr>
            <p:cNvPr id="4" name="図 3" descr="グラフィカル ユーザー インターフェイス, アプリケーション, Teams&#10;&#10;自動的に生成された説明">
              <a:extLst>
                <a:ext uri="{FF2B5EF4-FFF2-40B4-BE49-F238E27FC236}">
                  <a16:creationId xmlns:a16="http://schemas.microsoft.com/office/drawing/2014/main" id="{EAC50D87-3937-4179-ADD8-8573A6526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"/>
            <a:stretch/>
          </p:blipFill>
          <p:spPr>
            <a:xfrm>
              <a:off x="177799" y="1265818"/>
              <a:ext cx="8314267" cy="3789694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D69CC35-2E1B-4321-AD3E-571F665A7859}"/>
                </a:ext>
              </a:extLst>
            </p:cNvPr>
            <p:cNvSpPr/>
            <p:nvPr/>
          </p:nvSpPr>
          <p:spPr>
            <a:xfrm>
              <a:off x="524933" y="2065867"/>
              <a:ext cx="397934" cy="355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57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171</Words>
  <Application>Microsoft Office PowerPoint</Application>
  <PresentationFormat>画面に合わせる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下山輝昌</dc:creator>
  <cp:lastModifiedBy>神谷 利夫</cp:lastModifiedBy>
  <cp:revision>3</cp:revision>
  <dcterms:created xsi:type="dcterms:W3CDTF">2021-12-16T11:14:05Z</dcterms:created>
  <dcterms:modified xsi:type="dcterms:W3CDTF">2021-12-21T03:12:13Z</dcterms:modified>
</cp:coreProperties>
</file>