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895" r:id="rId2"/>
  </p:sldMasterIdLst>
  <p:notesMasterIdLst>
    <p:notesMasterId r:id="rId4"/>
  </p:notesMasterIdLst>
  <p:sldIdLst>
    <p:sldId id="96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01" autoAdjust="0"/>
  </p:normalViewPr>
  <p:slideViewPr>
    <p:cSldViewPr snapToGrid="0">
      <p:cViewPr varScale="1">
        <p:scale>
          <a:sx n="110" d="100"/>
          <a:sy n="110" d="100"/>
        </p:scale>
        <p:origin x="324" y="108"/>
      </p:cViewPr>
      <p:guideLst/>
    </p:cSldViewPr>
  </p:slideViewPr>
  <p:outlineViewPr>
    <p:cViewPr>
      <p:scale>
        <a:sx n="33" d="100"/>
        <a:sy n="33" d="100"/>
      </p:scale>
      <p:origin x="0" y="-390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E002B1C8-349B-434C-A40F-26AE56A1D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DE8A53-7A6D-495A-A38F-703B18DFF481}" type="slidenum"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90EF297B-9564-469C-BE70-A022C25A61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35E54939-A5C6-4CC0-B759-F148A41C8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9034" tIns="49517" rIns="99034" bIns="49517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6097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40905-4628-4E0D-BB30-188B43B86E2F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737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6C198-10A3-49B4-BD5F-27387B70767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644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C0F5AC-3309-4BC4-B158-A994769481D9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825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BC180-78D8-4D39-BDDA-63DEF63D53D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320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67CF15-6E12-49D0-BEE3-86E7F99CAAD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068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721BE0-07B9-48DD-8C96-98229446797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67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D171C1-6BBE-41C8-A358-3FC1E17F9159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560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E17BB-8021-4549-B7CF-EAC4A037AE7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65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DFEFE-02BD-40F4-B66F-DA6FE633A18A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39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85B67-B469-4361-B0D7-A52FF216F3FC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037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96FF82-4B8E-472E-A29E-50C01818E5D7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20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41DD05-60B8-48A1-99ED-CD227F09E13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73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265E5E-C445-4338-A22C-F09D48E39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2800"/>
          </a:xfrm>
        </p:spPr>
        <p:txBody>
          <a:bodyPr/>
          <a:lstStyle/>
          <a:p>
            <a:r>
              <a:rPr lang="ja-JP" altLang="en-US" sz="3600" b="1" dirty="0">
                <a:solidFill>
                  <a:srgbClr val="0000FF"/>
                </a:solidFill>
              </a:rPr>
              <a:t>コマンド例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9944" y="812799"/>
            <a:ext cx="279871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起動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cmd.exe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ドライブ変更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カレントフォルダー表示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chdir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フォルダー変更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chdir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フォルダーパス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cd 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フォルダーパス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フォルダー作成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mkdir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フォルダーパス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md 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フォルダーパス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ディレクトリ</a:t>
            </a:r>
            <a:r>
              <a:rPr kumimoji="1" lang="ja-JP" altLang="en-US" sz="1600" b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ィ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リスト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dir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ファイル内容の表示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Times New Roman"/>
                <a:ea typeface="ＭＳ Ｐゴシック"/>
              </a:rPr>
              <a:t>C:&gt;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type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ファイルパス</a:t>
            </a:r>
            <a:r>
              <a:rPr kumimoji="1" lang="en-US" altLang="ja-JP" sz="16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CB19152-3A7B-4303-96FF-E1D500CBBB3C}"/>
              </a:ext>
            </a:extLst>
          </p:cNvPr>
          <p:cNvSpPr txBox="1"/>
          <p:nvPr/>
        </p:nvSpPr>
        <p:spPr>
          <a:xfrm>
            <a:off x="2692041" y="808440"/>
            <a:ext cx="384809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環境変数の表示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C:&gt; set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環境変数の設定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C:&gt; set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環境変数名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]=[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値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latin typeface="Times New Roman"/>
                <a:ea typeface="ＭＳ Ｐゴシック"/>
              </a:rPr>
              <a:t>例</a:t>
            </a:r>
            <a:r>
              <a:rPr lang="en-US" altLang="ja-JP" sz="1600" dirty="0">
                <a:latin typeface="Times New Roman"/>
                <a:ea typeface="ＭＳ Ｐゴシック"/>
              </a:rPr>
              <a:t>:</a:t>
            </a:r>
            <a:r>
              <a:rPr lang="ja-JP" altLang="en-US" sz="1600" dirty="0">
                <a:latin typeface="Times New Roman"/>
                <a:ea typeface="ＭＳ Ｐゴシック"/>
              </a:rPr>
              <a:t> </a:t>
            </a:r>
            <a:r>
              <a:rPr lang="en-US" altLang="ja-JP" sz="1600" dirty="0">
                <a:latin typeface="Times New Roman"/>
                <a:ea typeface="ＭＳ Ｐゴシック"/>
              </a:rPr>
              <a:t>set PATH=d:\anaconda3;%PATH%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環境変数の表示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C:&gt; echo %[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環境変数名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]%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PATH</a:t>
            </a:r>
            <a:r>
              <a:rPr lang="ja-JP" altLang="en-US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環境変数の表示</a:t>
            </a:r>
            <a:r>
              <a:rPr lang="en-US" altLang="ja-JP" sz="16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:</a:t>
            </a:r>
          </a:p>
          <a:p>
            <a:pPr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C:&gt; path</a:t>
            </a:r>
          </a:p>
          <a:p>
            <a:pPr>
              <a:defRPr/>
            </a:pP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5615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125</Words>
  <Application>Microsoft Office PowerPoint</Application>
  <PresentationFormat>画面に合わせる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Times New Roman</vt:lpstr>
      <vt:lpstr>Office テーマ</vt:lpstr>
      <vt:lpstr>標準デザイン</vt:lpstr>
      <vt:lpstr>コマンド例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神谷 利夫</cp:lastModifiedBy>
  <cp:revision>135</cp:revision>
  <dcterms:created xsi:type="dcterms:W3CDTF">2013-04-22T01:26:47Z</dcterms:created>
  <dcterms:modified xsi:type="dcterms:W3CDTF">2021-08-12T22:11:48Z</dcterms:modified>
</cp:coreProperties>
</file>