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6">
  <p:sldMasterIdLst>
    <p:sldMasterId id="2147483660" r:id="rId1"/>
    <p:sldMasterId id="2147483895" r:id="rId2"/>
  </p:sldMasterIdLst>
  <p:notesMasterIdLst>
    <p:notesMasterId r:id="rId4"/>
  </p:notesMasterIdLst>
  <p:sldIdLst>
    <p:sldId id="967" r:id="rId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 autoAdjust="0"/>
    <p:restoredTop sz="94601" autoAdjust="0"/>
  </p:normalViewPr>
  <p:slideViewPr>
    <p:cSldViewPr snapToGrid="0">
      <p:cViewPr varScale="1">
        <p:scale>
          <a:sx n="110" d="100"/>
          <a:sy n="110" d="100"/>
        </p:scale>
        <p:origin x="324" y="108"/>
      </p:cViewPr>
      <p:guideLst/>
    </p:cSldViewPr>
  </p:slideViewPr>
  <p:outlineViewPr>
    <p:cViewPr>
      <p:scale>
        <a:sx n="33" d="100"/>
        <a:sy n="33" d="100"/>
      </p:scale>
      <p:origin x="0" y="-3906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C9652D-4DC6-43D8-9FF5-E1C9EAEB0F0E}" type="datetimeFigureOut">
              <a:rPr kumimoji="1" lang="ja-JP" altLang="en-US" smtClean="0"/>
              <a:t>2021/8/13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86E9C1-5B12-4393-898A-0F129C7F5F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79111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7">
            <a:extLst>
              <a:ext uri="{FF2B5EF4-FFF2-40B4-BE49-F238E27FC236}">
                <a16:creationId xmlns:a16="http://schemas.microsoft.com/office/drawing/2014/main" id="{E002B1C8-349B-434C-A40F-26AE56A1DBD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42950" indent="-285750" defTabSz="990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43000" indent="-228600" defTabSz="990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600200" indent="-228600" defTabSz="990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57400" indent="-228600" defTabSz="990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146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718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4290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862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 marL="0" marR="0" lvl="0" indent="0" algn="r" defTabSz="9906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EDE8A53-7A6D-495A-A38F-703B18DFF481}" type="slidenum">
              <a:rPr kumimoji="1" lang="en-US" altLang="ja-JP" sz="13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pPr marL="0" marR="0" lvl="0" indent="0" algn="r" defTabSz="9906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1" lang="en-US" altLang="ja-JP" sz="13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89091" name="Rectangle 2">
            <a:extLst>
              <a:ext uri="{FF2B5EF4-FFF2-40B4-BE49-F238E27FC236}">
                <a16:creationId xmlns:a16="http://schemas.microsoft.com/office/drawing/2014/main" id="{90EF297B-9564-469C-BE70-A022C25A619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89092" name="Rectangle 3">
            <a:extLst>
              <a:ext uri="{FF2B5EF4-FFF2-40B4-BE49-F238E27FC236}">
                <a16:creationId xmlns:a16="http://schemas.microsoft.com/office/drawing/2014/main" id="{35E54939-A5C6-4CC0-B759-F148A41C851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9034" tIns="49517" rIns="99034" bIns="49517"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30609780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DAC9C-C48F-4FA9-A1BF-043E4229BD26}" type="datetimeFigureOut">
              <a:rPr kumimoji="1" lang="ja-JP" altLang="en-US" smtClean="0"/>
              <a:t>2021/8/13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95BEC-EA90-49F1-A947-E2DAEF0E36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89921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DAC9C-C48F-4FA9-A1BF-043E4229BD26}" type="datetimeFigureOut">
              <a:rPr kumimoji="1" lang="ja-JP" altLang="en-US" smtClean="0"/>
              <a:t>2021/8/13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95BEC-EA90-49F1-A947-E2DAEF0E36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96994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DAC9C-C48F-4FA9-A1BF-043E4229BD26}" type="datetimeFigureOut">
              <a:rPr kumimoji="1" lang="ja-JP" altLang="en-US" smtClean="0"/>
              <a:t>2021/8/13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95BEC-EA90-49F1-A947-E2DAEF0E36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24662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/>
              <a:cs typeface="+mn-cs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/>
              <a:cs typeface="+mn-cs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DA40905-4628-4E0D-BB30-188B43B86E2F}" type="slidenum">
              <a:rPr kumimoji="1" lang="en-US" altLang="ja-JP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1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707376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/>
              <a:cs typeface="+mn-cs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/>
              <a:cs typeface="+mn-cs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4A6C198-10A3-49B4-BD5F-27387B707678}" type="slidenum">
              <a:rPr kumimoji="1" lang="en-US" altLang="ja-JP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1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816445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/>
              <a:cs typeface="+mn-cs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/>
              <a:cs typeface="+mn-cs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4C0F5AC-3309-4BC4-B158-A994769481D9}" type="slidenum">
              <a:rPr kumimoji="1" lang="en-US" altLang="ja-JP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1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7282531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/>
              <a:cs typeface="+mn-cs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/>
              <a:cs typeface="+mn-cs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9CBC180-78D8-4D39-BDDA-63DEF63D53DE}" type="slidenum">
              <a:rPr kumimoji="1" lang="en-US" altLang="ja-JP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1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2132012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/>
              <a:cs typeface="+mn-cs"/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/>
              <a:cs typeface="+mn-cs"/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67CF15-6E12-49D0-BEE3-86E7F99CAAD5}" type="slidenum">
              <a:rPr kumimoji="1" lang="en-US" altLang="ja-JP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1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9106834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/>
              <a:cs typeface="+mn-cs"/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/>
              <a:cs typeface="+mn-cs"/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8721BE0-07B9-48DD-8C96-982294467978}" type="slidenum">
              <a:rPr kumimoji="1" lang="en-US" altLang="ja-JP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1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2846746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/>
              <a:cs typeface="+mn-cs"/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/>
              <a:cs typeface="+mn-cs"/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AD171C1-6BBE-41C8-A358-3FC1E17F9159}" type="slidenum">
              <a:rPr kumimoji="1" lang="en-US" altLang="ja-JP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1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1956052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/>
              <a:cs typeface="+mn-cs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/>
              <a:cs typeface="+mn-cs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76E17BB-8021-4549-B7CF-EAC4A037AE75}" type="slidenum">
              <a:rPr kumimoji="1" lang="en-US" altLang="ja-JP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1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006560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DAC9C-C48F-4FA9-A1BF-043E4229BD26}" type="datetimeFigureOut">
              <a:rPr kumimoji="1" lang="ja-JP" altLang="en-US" smtClean="0"/>
              <a:t>2021/8/13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95BEC-EA90-49F1-A947-E2DAEF0E36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455572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/>
              <a:cs typeface="+mn-cs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/>
              <a:cs typeface="+mn-cs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98DFEFE-02BD-40F4-B66F-DA6FE633A18A}" type="slidenum">
              <a:rPr kumimoji="1" lang="en-US" altLang="ja-JP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1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703967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/>
              <a:cs typeface="+mn-cs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/>
              <a:cs typeface="+mn-cs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DD85B67-B469-4361-B0D7-A52FF216F3FC}" type="slidenum">
              <a:rPr kumimoji="1" lang="en-US" altLang="ja-JP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1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4603752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/>
              <a:cs typeface="+mn-cs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/>
              <a:cs typeface="+mn-cs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C96FF82-4B8E-472E-A29E-50C01818E5D7}" type="slidenum">
              <a:rPr kumimoji="1" lang="en-US" altLang="ja-JP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1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792014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DAC9C-C48F-4FA9-A1BF-043E4229BD26}" type="datetimeFigureOut">
              <a:rPr kumimoji="1" lang="ja-JP" altLang="en-US" smtClean="0"/>
              <a:t>2021/8/13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95BEC-EA90-49F1-A947-E2DAEF0E36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56700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DAC9C-C48F-4FA9-A1BF-043E4229BD26}" type="datetimeFigureOut">
              <a:rPr kumimoji="1" lang="ja-JP" altLang="en-US" smtClean="0"/>
              <a:t>2021/8/13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95BEC-EA90-49F1-A947-E2DAEF0E36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355959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DAC9C-C48F-4FA9-A1BF-043E4229BD26}" type="datetimeFigureOut">
              <a:rPr kumimoji="1" lang="ja-JP" altLang="en-US" smtClean="0"/>
              <a:t>2021/8/13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95BEC-EA90-49F1-A947-E2DAEF0E36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28914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DAC9C-C48F-4FA9-A1BF-043E4229BD26}" type="datetimeFigureOut">
              <a:rPr kumimoji="1" lang="ja-JP" altLang="en-US" smtClean="0"/>
              <a:t>2021/8/13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95BEC-EA90-49F1-A947-E2DAEF0E36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51163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DAC9C-C48F-4FA9-A1BF-043E4229BD26}" type="datetimeFigureOut">
              <a:rPr kumimoji="1" lang="ja-JP" altLang="en-US" smtClean="0"/>
              <a:t>2021/8/13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95BEC-EA90-49F1-A947-E2DAEF0E36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641077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DAC9C-C48F-4FA9-A1BF-043E4229BD26}" type="datetimeFigureOut">
              <a:rPr kumimoji="1" lang="ja-JP" altLang="en-US" smtClean="0"/>
              <a:t>2021/8/13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95BEC-EA90-49F1-A947-E2DAEF0E36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2964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DAC9C-C48F-4FA9-A1BF-043E4229BD26}" type="datetimeFigureOut">
              <a:rPr kumimoji="1" lang="ja-JP" altLang="en-US" smtClean="0"/>
              <a:t>2021/8/13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95BEC-EA90-49F1-A947-E2DAEF0E36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055163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BDAC9C-C48F-4FA9-A1BF-043E4229BD26}" type="datetimeFigureOut">
              <a:rPr kumimoji="1" lang="ja-JP" altLang="en-US" smtClean="0"/>
              <a:t>2021/8/13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C95BEC-EA90-49F1-A947-E2DAEF0E36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711285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smtClean="0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/>
              <a:cs typeface="+mn-cs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/>
              <a:cs typeface="+mn-cs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541DD05-60B8-48A1-99ED-CD227F09E13E}" type="slidenum">
              <a:rPr kumimoji="1" lang="en-US" altLang="ja-JP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1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327358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96" r:id="rId1"/>
    <p:sldLayoutId id="2147483897" r:id="rId2"/>
    <p:sldLayoutId id="2147483898" r:id="rId3"/>
    <p:sldLayoutId id="2147483899" r:id="rId4"/>
    <p:sldLayoutId id="2147483900" r:id="rId5"/>
    <p:sldLayoutId id="2147483901" r:id="rId6"/>
    <p:sldLayoutId id="2147483902" r:id="rId7"/>
    <p:sldLayoutId id="2147483903" r:id="rId8"/>
    <p:sldLayoutId id="2147483904" r:id="rId9"/>
    <p:sldLayoutId id="2147483905" r:id="rId10"/>
    <p:sldLayoutId id="214748390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70265E5E-C445-4338-A22C-F09D48E3906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812800"/>
          </a:xfrm>
        </p:spPr>
        <p:txBody>
          <a:bodyPr/>
          <a:lstStyle/>
          <a:p>
            <a:r>
              <a:rPr lang="ja-JP" altLang="en-US" sz="3600" b="1" dirty="0">
                <a:solidFill>
                  <a:srgbClr val="0000FF"/>
                </a:solidFill>
              </a:rPr>
              <a:t>コマンド例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09944" y="812799"/>
            <a:ext cx="2798718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600" b="1" dirty="0">
                <a:solidFill>
                  <a:srgbClr val="0000FF"/>
                </a:solidFill>
                <a:latin typeface="Times New Roman"/>
                <a:ea typeface="ＭＳ Ｐゴシック"/>
              </a:rPr>
              <a:t>起動</a:t>
            </a:r>
            <a:r>
              <a:rPr kumimoji="1" lang="en-US" altLang="ja-JP" sz="16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:</a:t>
            </a:r>
            <a:r>
              <a:rPr kumimoji="1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  </a:t>
            </a:r>
            <a:r>
              <a:rPr kumimoji="1" lang="en-US" altLang="ja-JP" sz="16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cmd.exe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ja-JP" sz="1600" b="1" dirty="0">
              <a:solidFill>
                <a:srgbClr val="0000FF"/>
              </a:solidFill>
              <a:latin typeface="Times New Roman"/>
              <a:ea typeface="ＭＳ Ｐゴシック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600" b="1" dirty="0">
                <a:solidFill>
                  <a:srgbClr val="0000FF"/>
                </a:solidFill>
                <a:latin typeface="Times New Roman"/>
                <a:ea typeface="ＭＳ Ｐゴシック"/>
              </a:rPr>
              <a:t>ドライブ変更</a:t>
            </a:r>
            <a:r>
              <a:rPr kumimoji="1" lang="en-US" altLang="ja-JP" sz="16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:</a:t>
            </a:r>
            <a:r>
              <a:rPr kumimoji="1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 </a:t>
            </a:r>
            <a:endParaRPr kumimoji="1" lang="en-US" altLang="ja-JP" sz="1600" b="1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Times New Roman"/>
              <a:ea typeface="ＭＳ Ｐゴシック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1600" dirty="0">
                <a:latin typeface="Times New Roman"/>
                <a:ea typeface="ＭＳ Ｐゴシック"/>
              </a:rPr>
              <a:t>C:&gt; </a:t>
            </a:r>
            <a:r>
              <a:rPr kumimoji="1" lang="en-US" altLang="ja-JP" sz="16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d: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ja-JP" sz="1600" dirty="0">
              <a:latin typeface="Times New Roman"/>
              <a:ea typeface="ＭＳ Ｐゴシック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600" b="1" dirty="0">
                <a:solidFill>
                  <a:srgbClr val="0000FF"/>
                </a:solidFill>
                <a:latin typeface="Times New Roman"/>
                <a:ea typeface="ＭＳ Ｐゴシック"/>
              </a:rPr>
              <a:t>カレントフォルダー表示</a:t>
            </a:r>
            <a:r>
              <a:rPr kumimoji="1" lang="en-US" altLang="ja-JP" sz="16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:</a:t>
            </a:r>
            <a:r>
              <a:rPr kumimoji="1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 </a:t>
            </a:r>
            <a:endParaRPr kumimoji="1" lang="en-US" altLang="ja-JP" sz="1600" b="1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Times New Roman"/>
              <a:ea typeface="ＭＳ Ｐゴシック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1600" dirty="0">
                <a:latin typeface="Times New Roman"/>
                <a:ea typeface="ＭＳ Ｐゴシック"/>
              </a:rPr>
              <a:t>C:&gt; </a:t>
            </a:r>
            <a:r>
              <a:rPr kumimoji="1" lang="en-US" altLang="ja-JP" sz="160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chdir</a:t>
            </a:r>
            <a:r>
              <a:rPr kumimoji="1" lang="en-US" altLang="ja-JP" sz="16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ja-JP" sz="1600" b="1" dirty="0">
              <a:solidFill>
                <a:srgbClr val="0000FF"/>
              </a:solidFill>
              <a:latin typeface="Times New Roman"/>
              <a:ea typeface="ＭＳ Ｐゴシック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600" b="1" dirty="0">
                <a:solidFill>
                  <a:srgbClr val="0000FF"/>
                </a:solidFill>
                <a:latin typeface="Times New Roman"/>
                <a:ea typeface="ＭＳ Ｐゴシック"/>
              </a:rPr>
              <a:t>フォルダー変更</a:t>
            </a:r>
            <a:r>
              <a:rPr kumimoji="1" lang="en-US" altLang="ja-JP" sz="16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:</a:t>
            </a:r>
            <a:r>
              <a:rPr kumimoji="1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 </a:t>
            </a:r>
            <a:endParaRPr kumimoji="1" lang="en-US" altLang="ja-JP" sz="1600" b="1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Times New Roman"/>
              <a:ea typeface="ＭＳ Ｐゴシック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1600" dirty="0">
                <a:latin typeface="Times New Roman"/>
                <a:ea typeface="ＭＳ Ｐゴシック"/>
              </a:rPr>
              <a:t>C:&gt; </a:t>
            </a:r>
            <a:r>
              <a:rPr kumimoji="1" lang="en-US" altLang="ja-JP" sz="160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chdir</a:t>
            </a:r>
            <a:r>
              <a:rPr kumimoji="1" lang="en-US" altLang="ja-JP" sz="16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 [</a:t>
            </a:r>
            <a:r>
              <a:rPr kumimoji="1" lang="ja-JP" altLang="en-US" sz="16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フォルダーパス</a:t>
            </a:r>
            <a:r>
              <a:rPr kumimoji="1" lang="en-US" altLang="ja-JP" sz="16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]</a:t>
            </a:r>
          </a:p>
          <a:p>
            <a:pPr>
              <a:defRPr/>
            </a:pPr>
            <a:r>
              <a:rPr lang="en-US" altLang="ja-JP" sz="1600" dirty="0">
                <a:latin typeface="Times New Roman"/>
                <a:ea typeface="ＭＳ Ｐゴシック"/>
              </a:rPr>
              <a:t>C:&gt; </a:t>
            </a:r>
            <a:r>
              <a:rPr kumimoji="1" lang="en-US" altLang="ja-JP" sz="16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cd [</a:t>
            </a:r>
            <a:r>
              <a:rPr kumimoji="1" lang="ja-JP" altLang="en-US" sz="16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フォルダーパス</a:t>
            </a:r>
            <a:r>
              <a:rPr kumimoji="1" lang="en-US" altLang="ja-JP" sz="16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]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60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/>
              <a:ea typeface="ＭＳ Ｐゴシック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600" b="1" dirty="0">
                <a:solidFill>
                  <a:srgbClr val="0000FF"/>
                </a:solidFill>
                <a:latin typeface="Times New Roman"/>
                <a:ea typeface="ＭＳ Ｐゴシック"/>
              </a:rPr>
              <a:t>フォルダー作成</a:t>
            </a:r>
            <a:r>
              <a:rPr kumimoji="1" lang="en-US" altLang="ja-JP" sz="16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:</a:t>
            </a:r>
            <a:r>
              <a:rPr kumimoji="1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 </a:t>
            </a:r>
            <a:endParaRPr kumimoji="1" lang="en-US" altLang="ja-JP" sz="1600" b="1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Times New Roman"/>
              <a:ea typeface="ＭＳ Ｐゴシック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1600" dirty="0">
                <a:latin typeface="Times New Roman"/>
                <a:ea typeface="ＭＳ Ｐゴシック"/>
              </a:rPr>
              <a:t>C:&gt; </a:t>
            </a:r>
            <a:r>
              <a:rPr kumimoji="1" lang="en-US" altLang="ja-JP" sz="160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mkdir</a:t>
            </a:r>
            <a:r>
              <a:rPr kumimoji="1" lang="en-US" altLang="ja-JP" sz="16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 [</a:t>
            </a:r>
            <a:r>
              <a:rPr kumimoji="1" lang="ja-JP" altLang="en-US" sz="16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フォルダーパス</a:t>
            </a:r>
            <a:r>
              <a:rPr kumimoji="1" lang="en-US" altLang="ja-JP" sz="16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]</a:t>
            </a:r>
          </a:p>
          <a:p>
            <a:pPr>
              <a:defRPr/>
            </a:pPr>
            <a:r>
              <a:rPr lang="en-US" altLang="ja-JP" sz="1600" dirty="0">
                <a:latin typeface="Times New Roman"/>
                <a:ea typeface="ＭＳ Ｐゴシック"/>
              </a:rPr>
              <a:t>C:&gt; </a:t>
            </a:r>
            <a:r>
              <a:rPr kumimoji="1" lang="en-US" altLang="ja-JP" sz="16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md [</a:t>
            </a:r>
            <a:r>
              <a:rPr kumimoji="1" lang="ja-JP" altLang="en-US" sz="16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フォルダーパス</a:t>
            </a:r>
            <a:r>
              <a:rPr kumimoji="1" lang="en-US" altLang="ja-JP" sz="16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]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ja-JP" sz="1600" dirty="0">
              <a:latin typeface="Times New Roman"/>
              <a:ea typeface="ＭＳ Ｐゴシック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ディレクトリ</a:t>
            </a:r>
            <a:r>
              <a:rPr kumimoji="1" lang="ja-JP" altLang="en-US" sz="1600" b="1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ィ</a:t>
            </a:r>
            <a:r>
              <a:rPr kumimoji="1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リスト</a:t>
            </a:r>
            <a:r>
              <a:rPr kumimoji="1" lang="en-US" altLang="ja-JP" sz="16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:</a:t>
            </a:r>
            <a:r>
              <a:rPr kumimoji="1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 </a:t>
            </a:r>
            <a:endParaRPr kumimoji="1" lang="en-US" altLang="ja-JP" sz="1600" b="1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Times New Roman"/>
              <a:ea typeface="ＭＳ Ｐゴシック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1600" dirty="0">
                <a:latin typeface="Times New Roman"/>
                <a:ea typeface="ＭＳ Ｐゴシック"/>
              </a:rPr>
              <a:t>C:&gt; </a:t>
            </a:r>
            <a:r>
              <a:rPr kumimoji="1" lang="en-US" altLang="ja-JP" sz="160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dir</a:t>
            </a:r>
            <a:endParaRPr kumimoji="1" lang="en-US" altLang="ja-JP" sz="160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/>
              <a:ea typeface="ＭＳ Ｐゴシック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1600" dirty="0">
                <a:latin typeface="Times New Roman"/>
                <a:ea typeface="ＭＳ Ｐゴシック"/>
              </a:rPr>
              <a:t>C:&gt; </a:t>
            </a:r>
            <a:r>
              <a:rPr kumimoji="1" lang="en-US" altLang="ja-JP" sz="16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ls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ja-JP" sz="1600" dirty="0">
              <a:latin typeface="Times New Roman"/>
              <a:ea typeface="ＭＳ Ｐゴシック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ファイル内容の表示</a:t>
            </a:r>
            <a:r>
              <a:rPr kumimoji="1" lang="en-US" altLang="ja-JP" sz="16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:</a:t>
            </a:r>
            <a:r>
              <a:rPr kumimoji="1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 </a:t>
            </a:r>
            <a:endParaRPr kumimoji="1" lang="en-US" altLang="ja-JP" sz="1600" b="1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Times New Roman"/>
              <a:ea typeface="ＭＳ Ｐゴシック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1600" dirty="0">
                <a:latin typeface="Times New Roman"/>
                <a:ea typeface="ＭＳ Ｐゴシック"/>
              </a:rPr>
              <a:t>C:&gt; </a:t>
            </a:r>
            <a:r>
              <a:rPr kumimoji="1" lang="en-US" altLang="ja-JP" sz="16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type</a:t>
            </a:r>
            <a:r>
              <a:rPr kumimoji="1" lang="ja-JP" altLang="en-US" sz="16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 </a:t>
            </a:r>
            <a:r>
              <a:rPr kumimoji="1" lang="en-US" altLang="ja-JP" sz="16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[</a:t>
            </a:r>
            <a:r>
              <a:rPr kumimoji="1" lang="ja-JP" altLang="en-US" sz="16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ファイルパス</a:t>
            </a:r>
            <a:r>
              <a:rPr kumimoji="1" lang="en-US" altLang="ja-JP" sz="1600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]</a:t>
            </a:r>
            <a:endParaRPr kumimoji="1" lang="en-US" altLang="ja-JP" sz="160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/>
              <a:ea typeface="ＭＳ Ｐゴシック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ja-JP" sz="1600" dirty="0">
              <a:latin typeface="Times New Roman"/>
              <a:ea typeface="ＭＳ Ｐゴシック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9CB19152-3A7B-4303-96FF-E1D500CBBB3C}"/>
              </a:ext>
            </a:extLst>
          </p:cNvPr>
          <p:cNvSpPr txBox="1"/>
          <p:nvPr/>
        </p:nvSpPr>
        <p:spPr>
          <a:xfrm>
            <a:off x="2692041" y="808440"/>
            <a:ext cx="3848095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600" b="1" dirty="0">
                <a:solidFill>
                  <a:srgbClr val="0000FF"/>
                </a:solidFill>
                <a:latin typeface="Times New Roman"/>
                <a:ea typeface="ＭＳ Ｐゴシック"/>
              </a:rPr>
              <a:t>環境変数の表示</a:t>
            </a:r>
            <a:r>
              <a:rPr lang="en-US" altLang="ja-JP" sz="1600" b="1" dirty="0">
                <a:solidFill>
                  <a:srgbClr val="0000FF"/>
                </a:solidFill>
                <a:latin typeface="Times New Roman"/>
                <a:ea typeface="ＭＳ Ｐゴシック"/>
              </a:rPr>
              <a:t>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6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C:&gt; set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ja-JP" sz="1600" dirty="0">
              <a:latin typeface="Times New Roman"/>
              <a:ea typeface="ＭＳ Ｐゴシック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600" b="1" dirty="0">
                <a:solidFill>
                  <a:srgbClr val="0000FF"/>
                </a:solidFill>
                <a:latin typeface="Times New Roman"/>
                <a:ea typeface="ＭＳ Ｐゴシック"/>
              </a:rPr>
              <a:t>環境変数の設定</a:t>
            </a:r>
            <a:r>
              <a:rPr lang="en-US" altLang="ja-JP" sz="1600" b="1" dirty="0">
                <a:solidFill>
                  <a:srgbClr val="0000FF"/>
                </a:solidFill>
                <a:latin typeface="Times New Roman"/>
                <a:ea typeface="ＭＳ Ｐゴシック"/>
              </a:rPr>
              <a:t>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6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C:&gt; set</a:t>
            </a:r>
            <a:r>
              <a:rPr kumimoji="1" lang="ja-JP" altLang="en-US" sz="16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 </a:t>
            </a:r>
            <a:r>
              <a:rPr kumimoji="1" lang="en-US" altLang="ja-JP" sz="16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[</a:t>
            </a:r>
            <a:r>
              <a:rPr kumimoji="1" lang="ja-JP" altLang="en-US" sz="16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環境変数名</a:t>
            </a:r>
            <a:r>
              <a:rPr kumimoji="1" lang="en-US" altLang="ja-JP" sz="16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]=[</a:t>
            </a:r>
            <a:r>
              <a:rPr kumimoji="1" lang="ja-JP" altLang="en-US" sz="16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値</a:t>
            </a:r>
            <a:r>
              <a:rPr kumimoji="1" lang="en-US" altLang="ja-JP" sz="16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]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600" dirty="0">
                <a:latin typeface="Times New Roman"/>
                <a:ea typeface="ＭＳ Ｐゴシック"/>
              </a:rPr>
              <a:t>例</a:t>
            </a:r>
            <a:r>
              <a:rPr lang="en-US" altLang="ja-JP" sz="1600" dirty="0">
                <a:latin typeface="Times New Roman"/>
                <a:ea typeface="ＭＳ Ｐゴシック"/>
              </a:rPr>
              <a:t>:</a:t>
            </a:r>
            <a:r>
              <a:rPr lang="ja-JP" altLang="en-US" sz="1600" dirty="0">
                <a:latin typeface="Times New Roman"/>
                <a:ea typeface="ＭＳ Ｐゴシック"/>
              </a:rPr>
              <a:t> </a:t>
            </a:r>
            <a:r>
              <a:rPr lang="en-US" altLang="ja-JP" sz="1600" dirty="0">
                <a:latin typeface="Times New Roman"/>
                <a:ea typeface="ＭＳ Ｐゴシック"/>
              </a:rPr>
              <a:t>set PATH=d:\anaconda3;%PATH%</a:t>
            </a:r>
            <a:endParaRPr kumimoji="1" lang="en-US" altLang="ja-JP" sz="160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/>
              <a:ea typeface="ＭＳ Ｐゴシック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ja-JP" sz="1600" dirty="0">
              <a:latin typeface="Times New Roman"/>
              <a:ea typeface="ＭＳ Ｐゴシック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600" b="1" dirty="0">
                <a:solidFill>
                  <a:srgbClr val="0000FF"/>
                </a:solidFill>
                <a:latin typeface="Times New Roman"/>
                <a:ea typeface="ＭＳ Ｐゴシック"/>
              </a:rPr>
              <a:t>環境変数の表示</a:t>
            </a:r>
            <a:r>
              <a:rPr lang="en-US" altLang="ja-JP" sz="1600" b="1" dirty="0">
                <a:solidFill>
                  <a:srgbClr val="0000FF"/>
                </a:solidFill>
                <a:latin typeface="Times New Roman"/>
                <a:ea typeface="ＭＳ Ｐゴシック"/>
              </a:rPr>
              <a:t>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6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C:&gt; echo %[</a:t>
            </a:r>
            <a:r>
              <a:rPr kumimoji="1" lang="ja-JP" altLang="en-US" sz="16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環境変数名</a:t>
            </a:r>
            <a:r>
              <a:rPr kumimoji="1" lang="en-US" altLang="ja-JP" sz="16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]%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ja-JP" sz="1600" dirty="0">
              <a:latin typeface="Times New Roman"/>
              <a:ea typeface="ＭＳ Ｐゴシック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1600" b="1" dirty="0">
                <a:solidFill>
                  <a:srgbClr val="0000FF"/>
                </a:solidFill>
                <a:latin typeface="Times New Roman"/>
                <a:ea typeface="ＭＳ Ｐゴシック"/>
              </a:rPr>
              <a:t>PATH</a:t>
            </a:r>
            <a:r>
              <a:rPr lang="ja-JP" altLang="en-US" sz="1600" b="1" dirty="0">
                <a:solidFill>
                  <a:srgbClr val="0000FF"/>
                </a:solidFill>
                <a:latin typeface="Times New Roman"/>
                <a:ea typeface="ＭＳ Ｐゴシック"/>
              </a:rPr>
              <a:t>環境変数の表示</a:t>
            </a:r>
            <a:r>
              <a:rPr lang="en-US" altLang="ja-JP" sz="1600" b="1" dirty="0">
                <a:solidFill>
                  <a:srgbClr val="0000FF"/>
                </a:solidFill>
                <a:latin typeface="Times New Roman"/>
                <a:ea typeface="ＭＳ Ｐゴシック"/>
              </a:rPr>
              <a:t>:</a:t>
            </a:r>
          </a:p>
          <a:p>
            <a:pPr>
              <a:defRPr/>
            </a:pPr>
            <a:r>
              <a:rPr kumimoji="1" lang="en-US" altLang="ja-JP" sz="16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C:&gt; path</a:t>
            </a:r>
          </a:p>
          <a:p>
            <a:pPr>
              <a:defRPr/>
            </a:pPr>
            <a:endParaRPr kumimoji="1" lang="en-US" altLang="ja-JP" sz="160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/>
              <a:ea typeface="ＭＳ Ｐゴシック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ja-JP" sz="1600" dirty="0">
              <a:latin typeface="Times New Roman"/>
              <a:ea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7561517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標準デザイン">
  <a:themeElements>
    <a:clrScheme name="標準デザイン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標準デザイン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ＭＳ Ｐゴシック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ＭＳ Ｐゴシック" pitchFamily="50" charset="-128"/>
          </a:defRPr>
        </a:defPPr>
      </a:lstStyle>
    </a:ln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785</TotalTime>
  <Words>125</Words>
  <Application>Microsoft Office PowerPoint</Application>
  <PresentationFormat>画面に合わせる (4:3)</PresentationFormat>
  <Paragraphs>36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游ゴシック</vt:lpstr>
      <vt:lpstr>Arial</vt:lpstr>
      <vt:lpstr>Calibri</vt:lpstr>
      <vt:lpstr>Calibri Light</vt:lpstr>
      <vt:lpstr>Times New Roman</vt:lpstr>
      <vt:lpstr>Office テーマ</vt:lpstr>
      <vt:lpstr>標準デザイン</vt:lpstr>
      <vt:lpstr>コマンド例</vt:lpstr>
    </vt:vector>
  </TitlesOfParts>
  <Company>東京工業大学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レポートS6点群のステレオ投影</dc:title>
  <dc:creator>神谷利夫</dc:creator>
  <cp:lastModifiedBy>神谷 利夫</cp:lastModifiedBy>
  <cp:revision>135</cp:revision>
  <dcterms:created xsi:type="dcterms:W3CDTF">2013-04-22T01:26:47Z</dcterms:created>
  <dcterms:modified xsi:type="dcterms:W3CDTF">2021-08-12T22:11:48Z</dcterms:modified>
</cp:coreProperties>
</file>