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895" r:id="rId2"/>
  </p:sldMasterIdLst>
  <p:notesMasterIdLst>
    <p:notesMasterId r:id="rId4"/>
  </p:notesMasterIdLst>
  <p:sldIdLst>
    <p:sldId id="96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1" autoAdjust="0"/>
  </p:normalViewPr>
  <p:slideViewPr>
    <p:cSldViewPr snapToGrid="0">
      <p:cViewPr varScale="1">
        <p:scale>
          <a:sx n="110" d="100"/>
          <a:sy n="110" d="100"/>
        </p:scale>
        <p:origin x="324" y="108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E002B1C8-349B-434C-A40F-26AE56A1D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E8A53-7A6D-495A-A38F-703B18DFF481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0EF297B-9564-469C-BE70-A022C25A6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5E54939-A5C6-4CC0-B759-F148A41C8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034" tIns="49517" rIns="99034" bIns="49517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6097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40905-4628-4E0D-BB30-188B43B86E2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3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6C198-10A3-49B4-BD5F-27387B7076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64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C0F5AC-3309-4BC4-B158-A994769481D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82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BC180-78D8-4D39-BDDA-63DEF63D53D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320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67CF15-6E12-49D0-BEE3-86E7F99CAAD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68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21BE0-07B9-48DD-8C96-9822944679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67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171C1-6BBE-41C8-A358-3FC1E17F915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560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E17BB-8021-4549-B7CF-EAC4A037AE7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6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DFEFE-02BD-40F4-B66F-DA6FE633A18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3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85B67-B469-4361-B0D7-A52FF216F3F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037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96FF82-4B8E-472E-A29E-50C01818E5D7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20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1DD05-60B8-48A1-99ED-CD227F09E13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73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265E5E-C445-4338-A22C-F09D48E39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ja-JP" altLang="en-US" sz="3600" b="1" dirty="0">
                <a:solidFill>
                  <a:srgbClr val="0000FF"/>
                </a:solidFill>
              </a:rPr>
              <a:t>コマンド例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7362" y="679270"/>
            <a:ext cx="242424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起動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powershell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.exe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ディレクトリ</a:t>
            </a:r>
            <a:r>
              <a:rPr kumimoji="1" lang="ja-JP" altLang="en-US" sz="16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ィ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リスト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Get-Child-Item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C:&gt; $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ENV:Path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Get-Child-Item env: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15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34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標準デザイン</vt:lpstr>
      <vt:lpstr>コマンド例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135</cp:revision>
  <dcterms:created xsi:type="dcterms:W3CDTF">2013-04-22T01:26:47Z</dcterms:created>
  <dcterms:modified xsi:type="dcterms:W3CDTF">2021-08-12T22:12:50Z</dcterms:modified>
</cp:coreProperties>
</file>