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895" r:id="rId2"/>
  </p:sldMasterIdLst>
  <p:notesMasterIdLst>
    <p:notesMasterId r:id="rId4"/>
  </p:notesMasterIdLst>
  <p:sldIdLst>
    <p:sldId id="96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01" autoAdjust="0"/>
  </p:normalViewPr>
  <p:slideViewPr>
    <p:cSldViewPr snapToGrid="0">
      <p:cViewPr varScale="1">
        <p:scale>
          <a:sx n="115" d="100"/>
          <a:sy n="115" d="100"/>
        </p:scale>
        <p:origin x="174" y="102"/>
      </p:cViewPr>
      <p:guideLst/>
    </p:cSldViewPr>
  </p:slideViewPr>
  <p:outlineViewPr>
    <p:cViewPr>
      <p:scale>
        <a:sx n="33" d="100"/>
        <a:sy n="33" d="100"/>
      </p:scale>
      <p:origin x="0" y="-390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9652D-4DC6-43D8-9FF5-E1C9EAEB0F0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6E9C1-5B12-4393-898A-0F129C7F5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91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E002B1C8-349B-434C-A40F-26AE56A1DB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EDE8A53-7A6D-495A-A38F-703B18DFF481}" type="slidenum">
              <a:rPr kumimoji="1" lang="en-US" altLang="ja-JP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90EF297B-9564-469C-BE70-A022C25A61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35E54939-A5C6-4CC0-B759-F148A41C85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9034" tIns="49517" rIns="99034" bIns="49517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60978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99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69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466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A40905-4628-4E0D-BB30-188B43B86E2F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0737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A6C198-10A3-49B4-BD5F-27387B707678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1644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C0F5AC-3309-4BC4-B158-A994769481D9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2825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BC180-78D8-4D39-BDDA-63DEF63D53DE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1320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67CF15-6E12-49D0-BEE3-86E7F99CAAD5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1068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721BE0-07B9-48DD-8C96-982294467978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4674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D171C1-6BBE-41C8-A358-3FC1E17F9159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9560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6E17BB-8021-4549-B7CF-EAC4A037AE75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065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5557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DFEFE-02BD-40F4-B66F-DA6FE633A18A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0396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85B67-B469-4361-B0D7-A52FF216F3FC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60375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96FF82-4B8E-472E-A29E-50C01818E5D7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9201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67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59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89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11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10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9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51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DAC9C-C48F-4FA9-A1BF-043E4229BD26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12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41DD05-60B8-48A1-99ED-CD227F09E13E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273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0265E5E-C445-4338-A22C-F09D48E390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12800"/>
          </a:xfrm>
        </p:spPr>
        <p:txBody>
          <a:bodyPr/>
          <a:lstStyle/>
          <a:p>
            <a:r>
              <a:rPr lang="ja-JP" altLang="en-US" sz="3200" b="1" dirty="0">
                <a:solidFill>
                  <a:srgbClr val="0000FF"/>
                </a:solidFill>
              </a:rPr>
              <a:t>コマンド例</a:t>
            </a:r>
            <a:r>
              <a:rPr lang="en-US" altLang="ja-JP" sz="3200" b="1" dirty="0">
                <a:solidFill>
                  <a:srgbClr val="0000FF"/>
                </a:solidFill>
              </a:rPr>
              <a:t>: Linux, WSL</a:t>
            </a:r>
            <a:r>
              <a:rPr lang="en-US" altLang="ja-JP" sz="2000" b="1" dirty="0">
                <a:solidFill>
                  <a:srgbClr val="0000FF"/>
                </a:solidFill>
              </a:rPr>
              <a:t> (Windows Service for Linux)</a:t>
            </a:r>
            <a:endParaRPr lang="ja-JP" altLang="en-US" sz="3200" b="1" dirty="0">
              <a:solidFill>
                <a:srgbClr val="0000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7362" y="679270"/>
            <a:ext cx="3388127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大文字・小文字を区別する</a:t>
            </a:r>
            <a:endParaRPr kumimoji="1" lang="en-US" altLang="ja-JP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以下は </a:t>
            </a: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bash</a:t>
            </a: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の場合</a:t>
            </a:r>
            <a:endParaRPr kumimoji="1" lang="en-US" altLang="ja-JP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パスの指定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b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</a:b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・ </a:t>
            </a: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‘/’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で区切る </a:t>
            </a:r>
            <a:endParaRPr kumimoji="1" lang="en-US" altLang="ja-JP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latin typeface="Times New Roman"/>
                <a:ea typeface="ＭＳ Ｐゴシック"/>
              </a:rPr>
              <a:t>・ 先頭 </a:t>
            </a:r>
            <a:r>
              <a:rPr lang="en-US" altLang="ja-JP" sz="1400" dirty="0">
                <a:latin typeface="Times New Roman"/>
                <a:ea typeface="ＭＳ Ｐゴシック"/>
              </a:rPr>
              <a:t>/</a:t>
            </a:r>
            <a:r>
              <a:rPr lang="ja-JP" altLang="en-US" sz="1400" dirty="0">
                <a:latin typeface="Times New Roman"/>
                <a:ea typeface="ＭＳ Ｐゴシック"/>
              </a:rPr>
              <a:t> は</a:t>
            </a:r>
            <a:r>
              <a:rPr lang="en-US" altLang="ja-JP" sz="1400" dirty="0">
                <a:latin typeface="Times New Roman"/>
                <a:ea typeface="ＭＳ Ｐゴシック"/>
              </a:rPr>
              <a:t>Root</a:t>
            </a:r>
            <a:r>
              <a:rPr lang="ja-JP" altLang="en-US" sz="1400" dirty="0">
                <a:latin typeface="Times New Roman"/>
                <a:ea typeface="ＭＳ Ｐゴシック"/>
              </a:rPr>
              <a:t> </a:t>
            </a:r>
            <a:r>
              <a:rPr lang="en-US" altLang="ja-JP" sz="1400" dirty="0">
                <a:latin typeface="Times New Roman"/>
                <a:ea typeface="ＭＳ Ｐゴシック"/>
              </a:rPr>
              <a:t>Directory</a:t>
            </a:r>
            <a:br>
              <a:rPr lang="en-US" altLang="ja-JP" sz="1400" dirty="0">
                <a:latin typeface="Times New Roman"/>
                <a:ea typeface="ＭＳ Ｐゴシック"/>
              </a:rPr>
            </a:br>
            <a:r>
              <a:rPr lang="ja-JP" altLang="en-US" sz="1400" dirty="0">
                <a:latin typeface="Times New Roman"/>
                <a:ea typeface="ＭＳ Ｐゴシック"/>
              </a:rPr>
              <a:t>・ 先頭 </a:t>
            </a:r>
            <a:r>
              <a:rPr lang="en-US" altLang="ja-JP" sz="1400" dirty="0">
                <a:latin typeface="Times New Roman"/>
                <a:ea typeface="ＭＳ Ｐゴシック"/>
              </a:rPr>
              <a:t>~</a:t>
            </a:r>
            <a:r>
              <a:rPr lang="ja-JP" altLang="en-US" sz="1400" dirty="0">
                <a:latin typeface="Times New Roman"/>
                <a:ea typeface="ＭＳ Ｐゴシック"/>
              </a:rPr>
              <a:t> は</a:t>
            </a:r>
            <a:r>
              <a:rPr lang="en-US" altLang="ja-JP" sz="1400" dirty="0">
                <a:latin typeface="Times New Roman"/>
                <a:ea typeface="ＭＳ Ｐゴシック"/>
              </a:rPr>
              <a:t>Home</a:t>
            </a:r>
            <a:r>
              <a:rPr lang="ja-JP" altLang="en-US" sz="1400" dirty="0">
                <a:latin typeface="Times New Roman"/>
                <a:ea typeface="ＭＳ Ｐゴシック"/>
              </a:rPr>
              <a:t> </a:t>
            </a:r>
            <a:r>
              <a:rPr lang="en-US" altLang="ja-JP" sz="1400" dirty="0">
                <a:latin typeface="Times New Roman"/>
                <a:ea typeface="ＭＳ Ｐゴシック"/>
              </a:rPr>
              <a:t>Directory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・ </a:t>
            </a: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.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は </a:t>
            </a: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Current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Directory</a:t>
            </a:r>
          </a:p>
          <a:p>
            <a:pPr>
              <a:defRPr/>
            </a:pP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・ </a:t>
            </a: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..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は </a:t>
            </a: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Parent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Directory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カレントディレクトリィ表示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tkamiya&gt; </a:t>
            </a:r>
            <a:r>
              <a:rPr kumimoji="1" lang="en-US" altLang="ja-JP" sz="16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pwd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b="1" dirty="0">
              <a:solidFill>
                <a:srgbClr val="0000FF"/>
              </a:solidFill>
              <a:latin typeface="Times New Roman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ディレクトリィ変更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tkamiya&gt; 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cd [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ディレクトリィパス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ディレクトリィ作成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tkamiya&gt; 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md [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フォルダーパス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ディレクトリィ削除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tkamiya&gt; </a:t>
            </a:r>
            <a:r>
              <a:rPr kumimoji="1" lang="en-US" altLang="ja-JP" sz="16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rmdir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[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フォルダーパス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ファイル削除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tkamiya&gt; 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unlink [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フォルダーパス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007F4D-41DE-4D38-917E-8FB3396C59C9}"/>
              </a:ext>
            </a:extLst>
          </p:cNvPr>
          <p:cNvSpPr txBox="1"/>
          <p:nvPr/>
        </p:nvSpPr>
        <p:spPr>
          <a:xfrm>
            <a:off x="3104114" y="679270"/>
            <a:ext cx="338812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ディレクトリ</a:t>
            </a:r>
            <a:r>
              <a:rPr kumimoji="1" lang="ja-JP" altLang="en-US" sz="1600" b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ィ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リスト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tkamiya&gt; 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ファイル内容の表示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tkamiya&gt; 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cat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[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ファイルパス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b="1" dirty="0">
              <a:solidFill>
                <a:srgbClr val="0000FF"/>
              </a:solidFill>
              <a:latin typeface="Times New Roman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実行ファイル </a:t>
            </a:r>
            <a:r>
              <a:rPr lang="en-US" altLang="ja-JP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[COMMAND] </a:t>
            </a: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の場所を探す</a:t>
            </a:r>
            <a:r>
              <a:rPr lang="en-US" altLang="ja-JP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</a:p>
          <a:p>
            <a:pPr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tkamiya&gt; which [COMMAND]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環境変数の表示</a:t>
            </a:r>
            <a:r>
              <a:rPr lang="en-US" altLang="ja-JP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tkamiya&gt; </a:t>
            </a:r>
            <a:r>
              <a:rPr kumimoji="1" lang="en-US" altLang="ja-JP" sz="16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printenv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環境変数の設定</a:t>
            </a:r>
            <a:r>
              <a:rPr lang="en-US" altLang="ja-JP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tkamiya&gt; set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[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環境変数名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]=[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値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latin typeface="Times New Roman"/>
                <a:ea typeface="ＭＳ Ｐゴシック"/>
              </a:rPr>
              <a:t>例</a:t>
            </a:r>
            <a:r>
              <a:rPr lang="en-US" altLang="ja-JP" sz="1600" dirty="0">
                <a:latin typeface="Times New Roman"/>
                <a:ea typeface="ＭＳ Ｐゴシック"/>
              </a:rPr>
              <a:t>:</a:t>
            </a:r>
            <a:r>
              <a:rPr lang="ja-JP" altLang="en-US" sz="1600" dirty="0">
                <a:latin typeface="Times New Roman"/>
                <a:ea typeface="ＭＳ Ｐゴシック"/>
              </a:rPr>
              <a:t> </a:t>
            </a:r>
            <a:r>
              <a:rPr lang="en-US" altLang="ja-JP" sz="1600" dirty="0">
                <a:latin typeface="Times New Roman"/>
                <a:ea typeface="ＭＳ Ｐゴシック"/>
              </a:rPr>
              <a:t>PATH=~/anaconda3;$PATH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dirty="0">
              <a:latin typeface="Times New Roman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環境変数の表示</a:t>
            </a:r>
            <a:r>
              <a:rPr lang="en-US" altLang="ja-JP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tkamiya&gt; echo $[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環境変数名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dirty="0">
              <a:latin typeface="Times New Roman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PATH</a:t>
            </a: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環境変数の表示</a:t>
            </a:r>
            <a:r>
              <a:rPr lang="en-US" altLang="ja-JP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</a:p>
          <a:p>
            <a:pPr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tkamiya&gt; echo $PATH</a:t>
            </a:r>
          </a:p>
        </p:txBody>
      </p:sp>
    </p:spTree>
    <p:extLst>
      <p:ext uri="{BB962C8B-B14F-4D97-AF65-F5344CB8AC3E}">
        <p14:creationId xmlns:p14="http://schemas.microsoft.com/office/powerpoint/2010/main" val="756151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822</TotalTime>
  <Words>183</Words>
  <Application>Microsoft Office PowerPoint</Application>
  <PresentationFormat>画面に合わせる (4:3)</PresentationFormat>
  <Paragraphs>45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Arial</vt:lpstr>
      <vt:lpstr>Calibri</vt:lpstr>
      <vt:lpstr>Calibri Light</vt:lpstr>
      <vt:lpstr>Times New Roman</vt:lpstr>
      <vt:lpstr>Office テーマ</vt:lpstr>
      <vt:lpstr>標準デザイン</vt:lpstr>
      <vt:lpstr>コマンド例: Linux, WSL (Windows Service for Linux)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レポートS6点群のステレオ投影</dc:title>
  <dc:creator>神谷利夫</dc:creator>
  <cp:lastModifiedBy>神谷 利夫</cp:lastModifiedBy>
  <cp:revision>146</cp:revision>
  <dcterms:created xsi:type="dcterms:W3CDTF">2013-04-22T01:26:47Z</dcterms:created>
  <dcterms:modified xsi:type="dcterms:W3CDTF">2021-08-16T01:15:02Z</dcterms:modified>
</cp:coreProperties>
</file>